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c51be0d2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c51be0d2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c51be0d2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c51be0d2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51be0d2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51be0d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31cb47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31cb47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31cb47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31cb47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31cb47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31cb47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51be0d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51be0d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51be0d2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51be0d2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51be0d2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51be0d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c51be0d2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c51be0d2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b31cb47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b31cb47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navigator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ctrTitle"/>
          </p:nvPr>
        </p:nvSpPr>
        <p:spPr>
          <a:xfrm>
            <a:off x="2085475" y="1909925"/>
            <a:ext cx="4792200" cy="8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Platform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ctrTitle"/>
          </p:nvPr>
        </p:nvSpPr>
        <p:spPr>
          <a:xfrm>
            <a:off x="2125675" y="1878600"/>
            <a:ext cx="47922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Language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>
            <p:ph type="ctrTitle"/>
          </p:nvPr>
        </p:nvSpPr>
        <p:spPr>
          <a:xfrm>
            <a:off x="2234900" y="1770525"/>
            <a:ext cx="4792200" cy="12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Browser Online?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37800"/>
            <a:ext cx="4946400" cy="1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Window.navigator.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878225" y="47515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25600"/>
            <a:ext cx="4946400" cy="18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information about the visitor's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written without the window prefix.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852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window.navigator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7627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Small blocks of data created by a web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is browsing a website and placed on the user's computer.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navigator.cookieEnabled shows if the cookie is enabled or not.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cookies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ctrTitle"/>
          </p:nvPr>
        </p:nvSpPr>
        <p:spPr>
          <a:xfrm>
            <a:off x="2089550" y="1950100"/>
            <a:ext cx="4878600" cy="7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Application Name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12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Application Code Name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ctrTitle"/>
          </p:nvPr>
        </p:nvSpPr>
        <p:spPr>
          <a:xfrm>
            <a:off x="2115625" y="19270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Version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type="ctrTitle"/>
          </p:nvPr>
        </p:nvSpPr>
        <p:spPr>
          <a:xfrm>
            <a:off x="2055350" y="1948925"/>
            <a:ext cx="4792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Agent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1064875" y="1336100"/>
            <a:ext cx="5294100" cy="30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same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changed by the browser owner.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Misidentify themselves to bypass site tests.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Report new operating systems, released later than the browser.</a:t>
            </a:r>
            <a:endParaRPr sz="1800"/>
          </a:p>
        </p:txBody>
      </p:sp>
      <p:sp>
        <p:nvSpPr>
          <p:cNvPr id="205" name="Google Shape;205;p44"/>
          <p:cNvSpPr txBox="1"/>
          <p:nvPr>
            <p:ph type="title"/>
          </p:nvPr>
        </p:nvSpPr>
        <p:spPr>
          <a:xfrm>
            <a:off x="697400" y="4450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</a:t>
            </a:r>
            <a:r>
              <a:rPr lang="en-GB"/>
              <a:t> Note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